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45E"/>
    <a:srgbClr val="3C096C"/>
    <a:srgbClr val="EF5F2A"/>
    <a:srgbClr val="39B87E"/>
    <a:srgbClr val="EAE8EB"/>
    <a:srgbClr val="F5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9DBEF-FC87-18B3-EBB5-33581B574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C39929-C55E-102D-C498-158F200CA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2F776-67DE-3DFB-C58F-FAB96077D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EBE91-1A37-3031-F1C1-62152A56F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33A53-4F6A-1E5C-C7C8-9FA8AD24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4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42AA4-38A3-BC75-69F2-577D6AE17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D8556-B7AE-D525-9B6B-A53442DE2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3087B-C566-B87D-49BC-E0DB6A4A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2F107-9D92-9441-5D2F-049F3D3ED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A3B67-14D1-64F1-2785-A2A6ACAB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4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B647DC-078F-503E-870A-4955746310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A0BE07-9EE9-54A5-C3A8-6EAEF659B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D5837-8082-0848-9145-7BC5FDE8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A7F43-210F-BD20-3631-ED5D06B05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E0F3F-0B8F-7FB4-B4C8-55723B2E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4F605-7E0D-5DC3-C611-9D6F7AD1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A5DB1-F92F-0703-A226-D8E54B64D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BF7BE-6A7B-7BC2-60EA-9122D036F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79822-E9E7-203C-9F8A-6D1F26DF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BF0E6-1DCB-A918-7AF1-1AFB27EE3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6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EB605-E903-E893-E8E8-7BAF6ED37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16926-FBA9-3A31-865D-5CAA53BD1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443C2-A66E-7A88-18EF-540BB1D2E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E6C2E-28C0-9C24-0041-B72D8CBE9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64D34-6E6B-297A-0102-CC9B14EB2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3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C622A-77D4-CC9B-0062-AD6FC4847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98A68-1F41-9B1E-71F2-8406E4D5A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6360D-3C93-B1E6-B063-6603A2009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88F61-039E-D7C6-A2B6-9CC6EAD1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0CDF9-E7AA-A653-3364-FDE78A64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86F699-4F05-245C-E0E9-947B2AE00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7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64A7-EFD5-0138-9753-F0E6EC894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FB520-520A-0302-D6D0-BD4FA3CBE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33D2C-BDC4-5E98-1042-062417A43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2E6942-7801-B512-BEBA-5A82D1AA1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47111-27ED-2F12-2DE3-7E8045635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874B7D-7F12-3206-C2C0-F784CE19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85823-F3DA-7C6F-0CD5-508C19783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3011E2-CBD1-F3D9-5388-66F93451E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A9609-294A-8367-BF46-C2713C226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03C87-F33D-6BF5-6A8F-AC565215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972E93-CBD2-04B3-FF46-9C6448E4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953511-6155-CC49-D1ED-440EF128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7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DA9921-9844-A0A7-166E-18043F00F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889271-86BF-8AA7-17D9-2FD21CD0D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347E06-4FB0-E5CD-7495-71A09A1C3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8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B09A4-0B1D-D437-43C3-1F33B9767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8988A-AE45-13D7-1828-6B28E6C5B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AEAB1-A6F2-4162-A8E9-DA4A5CD03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C1607-9E7A-3132-CDDF-8116B776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45707-9991-863F-B561-9D624CDF9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8717E-798A-CD5D-8032-B8DF11F6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5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F2C1F-AFDA-831C-A186-3EC7F2A64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EE04D1-67DE-9F3C-D5E7-11BAC8F64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F2C53-298C-EF3A-C10A-B75B02E25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87554-6D65-F719-FEA3-9DE33743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7048A-80D6-4BC2-B3C5-8A614DCB3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87F74-0E93-9A46-C40B-4CEE0236C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5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64E692-39B1-3DA5-5DCA-14AAF4E39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42468-5BED-4931-8499-3C96BC841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9ABC6-411E-6C68-1377-B668B3FFE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F3018E-0BF5-4106-8026-D4DB88825F03}" type="datetimeFigureOut">
              <a:rPr lang="en-US" smtClean="0"/>
              <a:t>05/19/2025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FB40F-DB48-497D-26CC-EE72E200F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40E70-C618-D178-7009-88E26F196D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6E1328-42D0-2411-EE6B-C4C52F774F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7FD229-77D4-BBF6-04AB-24E78A5F84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8426" y="1946787"/>
            <a:ext cx="9291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3045E"/>
                </a:solidFill>
                <a:latin typeface="Arial Black" panose="020B0A04020102020204" pitchFamily="34" charset="0"/>
              </a:rPr>
              <a:t>Article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C7BEFD-2C38-5E5D-6DC2-3E258DD7DD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8425" y="4166887"/>
            <a:ext cx="7905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5C7384-E70E-B1CC-3821-6581C4329AE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8426" y="4714481"/>
            <a:ext cx="7256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24FF4D-D1AD-DE8F-1536-B51E5E8B8F18}"/>
              </a:ext>
            </a:extLst>
          </p:cNvPr>
          <p:cNvSpPr txBox="1"/>
          <p:nvPr/>
        </p:nvSpPr>
        <p:spPr>
          <a:xfrm>
            <a:off x="9148915" y="135278"/>
            <a:ext cx="2354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50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Article Code</a:t>
            </a:r>
          </a:p>
          <a:p>
            <a:pPr algn="ctr"/>
            <a:r>
              <a:rPr lang="en-US" sz="1950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1234</a:t>
            </a:r>
          </a:p>
        </p:txBody>
      </p:sp>
    </p:spTree>
    <p:extLst>
      <p:ext uri="{BB962C8B-B14F-4D97-AF65-F5344CB8AC3E}">
        <p14:creationId xmlns:p14="http://schemas.microsoft.com/office/powerpoint/2010/main" val="3850530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C5C48-0942-2443-A37E-B8E6CD390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67236E-3AED-FDB0-4462-DC1F5C7EA0B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553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E50912-D046-7420-1542-A6603D0FB6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BD8373E-B418-1E26-AE8F-C31787D09FD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209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6258A-ADEC-D01C-FF10-BE17C1B0A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015A79-9A71-81CD-1607-1C8E3DDF241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5B090D-35C0-B033-EB8E-4340D506FAF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9934" y="1859340"/>
            <a:ext cx="91587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3045E"/>
                </a:solidFill>
                <a:latin typeface="Arial Black" panose="020B0A04020102020204" pitchFamily="34" charset="0"/>
              </a:rPr>
              <a:t>Thank You for Your Attention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28297E-CE71-C16A-D04D-528BBA375C3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8425" y="4714481"/>
            <a:ext cx="6902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000" dirty="0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mpip@iaun.ac.ir</a:t>
            </a:r>
          </a:p>
          <a:p>
            <a:r>
              <a:rPr lang="en-US" sz="2000" b="1" dirty="0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 Number: </a:t>
            </a:r>
            <a:r>
              <a:rPr lang="en-US" sz="2000" dirty="0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+98 (314) 229-2960 </a:t>
            </a:r>
          </a:p>
        </p:txBody>
      </p:sp>
    </p:spTree>
    <p:extLst>
      <p:ext uri="{BB962C8B-B14F-4D97-AF65-F5344CB8AC3E}">
        <p14:creationId xmlns:p14="http://schemas.microsoft.com/office/powerpoint/2010/main" val="283793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F1A4A5-71A0-C8BA-BBA7-DAF83F87A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8DD860-940A-735F-E55F-BA31A56A86E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11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952BF-CBE2-25BF-CDD0-759392EB5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6534C3-B570-C12D-2049-4D1241AD348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07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712C45-1BA8-94DF-FDD3-365AD5774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E71670-0E94-FF45-895F-9FA39D4A86D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9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2B59B-4F01-550E-FE3C-EB9B40DF9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569FF1-5D1D-A778-8AE8-D150D3C3245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84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41568C-E29B-8729-4EA4-34A4D0A41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07C2BD-B5AF-0DF8-8DF8-68F50D53549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470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FD5C42-AD57-9A42-63AA-45AB3A081C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6C6706-554C-BEDC-CC75-209E7842197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193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051DD8-207D-E4C7-F66A-7645E4572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1C72E9-B72C-D8E1-6A9A-1BDE2F93F66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30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CF1D1-D625-D026-2FA0-D6A2E7F5F3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B9FE022-55AD-7B76-F8C8-6E0343D6EAE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96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Arial Black</vt:lpstr>
      <vt:lpstr>Arial Rounded MT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2025-05-16T05:20:23Z</dcterms:created>
  <dcterms:modified xsi:type="dcterms:W3CDTF">2025-05-19T16:35:42Z</dcterms:modified>
</cp:coreProperties>
</file>