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3045E"/>
    <a:srgbClr val="3C096C"/>
    <a:srgbClr val="EF5F2A"/>
    <a:srgbClr val="39B87E"/>
    <a:srgbClr val="EAE8EB"/>
    <a:srgbClr val="F5F5F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163" autoAdjust="0"/>
    <p:restoredTop sz="94660"/>
  </p:normalViewPr>
  <p:slideViewPr>
    <p:cSldViewPr snapToGrid="0">
      <p:cViewPr varScale="1">
        <p:scale>
          <a:sx n="57" d="100"/>
          <a:sy n="57" d="100"/>
        </p:scale>
        <p:origin x="12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39DBEF-FC87-18B3-EBB5-33581B5744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DC39929-C55E-102D-C498-158F200CA7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42F776-67DE-3DFB-C58F-FAB96077D4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2EBE91-1A37-3031-F1C1-62152A56FC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C33A53-4F6A-1E5C-C7C8-9FA8AD24F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85459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842AA4-38A3-BC75-69F2-577D6AE171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60D8556-B7AE-D525-9B6B-A53442DE2E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2D3087B-C566-B87D-49BC-E0DB6A4AAF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E2F107-9D92-9441-5D2F-049F3D3ED4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16A3B67-14D1-64F1-2785-A2A6ACAB7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44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9B647DC-078F-503E-870A-4955746310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A0BE07-9EE9-54A5-C3A8-6EAEF659BC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9D5837-8082-0848-9145-7BC5FDE8C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DA7F43-210F-BD20-3631-ED5D06B05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63E0F3F-0B8F-7FB4-B4C8-55723B2EA4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17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4F605-7E0D-5DC3-C611-9D6F7AD1AE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8DA5DB1-F92F-0703-A226-D8E54B64D7B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ABF7BE-6A7B-7BC2-60EA-9122D036F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A379822-E9E7-203C-9F8A-6D1F26DF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5BF0E6-1DCB-A918-7AF1-1AFB27EE37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8685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EB605-E903-E893-E8E8-7BAF6ED37B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116926-FBA9-3A31-865D-5CAA53BD1E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443C2-A66E-7A88-18EF-540BB1D2E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8E6C2E-28C0-9C24-0041-B72D8CBE9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8764D34-6E6B-297A-0102-CC9B14EB2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72331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EC622A-77D4-CC9B-0062-AD6FC4847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798A68-1F41-9B1E-71F2-8406E4D5A8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C6360D-3C93-B1E6-B063-6603A2009C1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588F61-039E-D7C6-A2B6-9CC6EAD11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B80CDF9-E7AA-A653-3364-FDE78A64A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86F699-4F05-245C-E0E9-947B2AE00A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72712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264A7-EFD5-0138-9753-F0E6EC8943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92FB520-520A-0302-D6D0-BD4FA3CBEE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C33D2C-BDC4-5E98-1042-062417A435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92E6942-7801-B512-BEBA-5A82D1AA181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447111-27ED-2F12-2DE3-7E8045635D3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D874B7D-7F12-3206-C2C0-F784CE19A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4B85823-F3DA-7C6F-0CD5-508C19783F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63011E2-CBD1-F3D9-5388-66F93451E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0090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2A9609-294A-8367-BF46-C2713C226C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2103C87-F33D-6BF5-6A8F-AC565215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972E93-CBD2-04B3-FF46-9C6448E494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5953511-6155-CC49-D1ED-440EF128E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731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DA9921-9844-A0A7-166E-18043F00F7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E889271-86BF-8AA7-17D9-2FD21CD0DA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F347E06-4FB0-E5CD-7495-71A09A1C3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61809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1B09A4-0B1D-D437-43C3-1F33B9767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08988A-AE45-13D7-1828-6B28E6C5BA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D0AEAB1-A6F2-4162-A8E9-DA4A5CD033B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C5C1607-9E7A-3132-CDDF-8116B77692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0445707-9991-863F-B561-9D624CDF9C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8A8717E-798A-CD5D-8032-B8DF11F692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1058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1F2C1F-AFDA-831C-A186-3EC7F2A64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EE04D1-67DE-9F3C-D5E7-11BAC8F643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DF2C53-298C-EF3A-C10A-B75B02E2509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E87554-6D65-F719-FEA3-9DE33743D0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B57048A-80D6-4BC2-B3C5-8A614DCB3E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987F74-0E93-9A46-C40B-4CEE0236C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3532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A64E692-39B1-3DA5-5DCA-14AAF4E39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E742468-5BED-4931-8499-3C96BC8417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E9ABC6-411E-6C68-1377-B668B3FFE6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3018E-0BF5-4106-8026-D4DB88825F03}" type="datetimeFigureOut">
              <a:rPr lang="en-US" smtClean="0"/>
              <a:t>05/22/2025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AFB40F-DB48-497D-26CC-EE72E200FBC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440E70-C618-D178-7009-88E26F196DB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B11ECAF-2095-4993-93A1-F1F7E38A01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4304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B910C2-A885-1468-3F60-ED48BE751E52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4E7FD229-77D4-BBF6-04AB-24E78A5F84F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73709" y="1946787"/>
            <a:ext cx="929148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dirty="0">
                <a:solidFill>
                  <a:srgbClr val="03045E"/>
                </a:solidFill>
                <a:latin typeface="Arial Black" panose="020B0A04020102020204" pitchFamily="34" charset="0"/>
                <a:cs typeface="B Titr" panose="00000700000000000000" pitchFamily="2" charset="-78"/>
              </a:rPr>
              <a:t>عنوان مقاله</a:t>
            </a:r>
            <a:endParaRPr lang="en-US" sz="4800" dirty="0">
              <a:solidFill>
                <a:srgbClr val="03045E"/>
              </a:solidFill>
              <a:latin typeface="Arial Black" panose="020B0A04020102020204" pitchFamily="34" charset="0"/>
              <a:cs typeface="B Titr" panose="00000700000000000000" pitchFamily="2" charset="-78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AC7BEFD-2C38-5E5D-6DC2-3E258DD7DD1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3598607" y="4166887"/>
            <a:ext cx="790513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dirty="0">
                <a:solidFill>
                  <a:srgbClr val="03045E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نویسندگان</a:t>
            </a:r>
            <a:endParaRPr lang="en-US" sz="2000" dirty="0">
              <a:solidFill>
                <a:srgbClr val="03045E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05C7384-E70E-B1CC-3821-6581C4329AE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308987" y="4714481"/>
            <a:ext cx="725620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800" dirty="0">
                <a:solidFill>
                  <a:srgbClr val="03045E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ارائه‌ کننده</a:t>
            </a:r>
            <a:endParaRPr lang="en-US" sz="2800" dirty="0">
              <a:solidFill>
                <a:srgbClr val="03045E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B724FF4D-D1AD-DE8F-1536-B51E5E8B8F18}"/>
              </a:ext>
            </a:extLst>
          </p:cNvPr>
          <p:cNvSpPr txBox="1"/>
          <p:nvPr/>
        </p:nvSpPr>
        <p:spPr>
          <a:xfrm>
            <a:off x="609598" y="135278"/>
            <a:ext cx="235482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sz="1950" dirty="0">
                <a:solidFill>
                  <a:schemeClr val="bg1"/>
                </a:solidFill>
                <a:latin typeface="Arial Rounded MT Bold" panose="020F0704030504030204" pitchFamily="34" charset="0"/>
                <a:cs typeface="B Titr" panose="00000700000000000000" pitchFamily="2" charset="-78"/>
              </a:rPr>
              <a:t>شماره مقاله</a:t>
            </a:r>
            <a:endParaRPr lang="en-US" sz="1950" dirty="0">
              <a:solidFill>
                <a:schemeClr val="bg1"/>
              </a:solidFill>
              <a:latin typeface="Arial Rounded MT Bold" panose="020F0704030504030204" pitchFamily="34" charset="0"/>
              <a:cs typeface="B Titr" panose="00000700000000000000" pitchFamily="2" charset="-78"/>
            </a:endParaRPr>
          </a:p>
          <a:p>
            <a:pPr algn="ctr"/>
            <a:r>
              <a:rPr lang="en-US" sz="1950" dirty="0">
                <a:solidFill>
                  <a:schemeClr val="bg1"/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1234</a:t>
            </a:r>
          </a:p>
        </p:txBody>
      </p:sp>
    </p:spTree>
    <p:extLst>
      <p:ext uri="{BB962C8B-B14F-4D97-AF65-F5344CB8AC3E}">
        <p14:creationId xmlns:p14="http://schemas.microsoft.com/office/powerpoint/2010/main" val="38505307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60C5C48-0942-2443-A37E-B8E6CD3909B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117A7D01-52AB-8E1E-1396-0078B598B78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955362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6E50912-D046-7420-1542-A6603D0FB6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5494A09A-CD38-09F0-6E14-92FD237E66B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22098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A6258A-ADEC-D01C-FF10-BE17C1B0AC5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55CBF507-A2CC-3921-67C7-159D2772EC5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4A5B090D-35C0-B033-EB8E-4340D506FAF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2241753" y="1859340"/>
            <a:ext cx="915875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4800" dirty="0">
                <a:solidFill>
                  <a:srgbClr val="03045E"/>
                </a:solidFill>
                <a:latin typeface="Arial Black" panose="020B0A04020102020204" pitchFamily="34" charset="0"/>
                <a:cs typeface="B Titr" panose="00000700000000000000" pitchFamily="2" charset="-78"/>
              </a:rPr>
              <a:t>ممنون از توجه شما</a:t>
            </a:r>
            <a:endParaRPr lang="en-US" sz="4800" dirty="0">
              <a:solidFill>
                <a:srgbClr val="03045E"/>
              </a:solidFill>
              <a:latin typeface="Arial Black" panose="020B0A04020102020204" pitchFamily="34" charset="0"/>
              <a:cs typeface="B Titr" panose="00000700000000000000" pitchFamily="2" charset="-78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228297E-CE71-C16A-D04D-528BBA375C35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498258" y="4714481"/>
            <a:ext cx="69022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sz="2000" b="1" dirty="0">
                <a:solidFill>
                  <a:srgbClr val="03045E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پست </a:t>
            </a:r>
            <a:r>
              <a:rPr lang="fa-IR" sz="2000" b="1">
                <a:solidFill>
                  <a:srgbClr val="03045E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الکترونیک: </a:t>
            </a:r>
            <a:endParaRPr lang="fa-IR" sz="2000" dirty="0">
              <a:solidFill>
                <a:srgbClr val="03045E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  <a:p>
            <a:pPr algn="r" rtl="1"/>
            <a:r>
              <a:rPr lang="fa-IR" sz="2000" b="1" dirty="0">
                <a:solidFill>
                  <a:srgbClr val="03045E"/>
                </a:solidFill>
                <a:latin typeface="Arial" panose="020B0604020202020204" pitchFamily="34" charset="0"/>
                <a:cs typeface="B Titr" panose="00000700000000000000" pitchFamily="2" charset="-78"/>
              </a:rPr>
              <a:t>شماره تلفن:</a:t>
            </a:r>
            <a:endParaRPr lang="en-US" sz="2000" dirty="0">
              <a:solidFill>
                <a:srgbClr val="03045E"/>
              </a:solidFill>
              <a:latin typeface="Arial" panose="020B0604020202020204" pitchFamily="34" charset="0"/>
              <a:cs typeface="B Titr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8379390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1F1A4A5-71A0-C8BA-BBA7-DAF83F87A97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DB610036-2B1C-667A-FB49-C05495F096A6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11156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2E952BF-CBE2-25BF-CDD0-759392EB52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1866F5-940D-905E-41BB-6A0E6609D97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607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B712C45-1BA8-94DF-FDD3-365AD577450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A63EBD1-8F31-86A5-E487-560CADAB6CDD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997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572B59B-4F01-550E-FE3C-EB9B40DF991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3BB2903-179E-652E-86DF-89616B7DA5F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8488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41568C-E29B-8729-4EA4-34A4D0A415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0E696836-0625-30B7-DF61-B0818C5E706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4709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FD5C42-AD57-9A42-63AA-45AB3A081C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606FCBBE-B1A3-1041-159C-37695F5E222E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0193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6051DD8-207D-E4C7-F66A-7645E4572EE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F5536C5C-CDF2-6C32-383B-A03C62A20F94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43069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ECF1D1-D625-D026-2FA0-D6A2E7F5F32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4657E64-44AF-061A-B433-0D91657D693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08967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</Words>
  <Application>Microsoft Office PowerPoint</Application>
  <PresentationFormat>Widescreen</PresentationFormat>
  <Paragraphs>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Aptos</vt:lpstr>
      <vt:lpstr>Aptos Display</vt:lpstr>
      <vt:lpstr>Arial</vt:lpstr>
      <vt:lpstr>Arial Black</vt:lpstr>
      <vt:lpstr>Arial Rounded MT 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2025-05-16T05:20:23Z</dcterms:created>
  <dcterms:modified xsi:type="dcterms:W3CDTF">2025-05-22T10:51:03Z</dcterms:modified>
</cp:coreProperties>
</file>